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C894A5F-555A-46E4-9C8B-988F8C3DA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1678" y="-376521"/>
            <a:ext cx="54971576" cy="4394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11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C8B4F-DCEC-46C6-8771-F42CC32F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7B3908-8487-4D61-805F-4BF428BCC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D61BF-B10B-456C-B688-C6BC6953B607}" type="datetimeFigureOut">
              <a:rPr lang="es-ES" smtClean="0"/>
              <a:t>20/07/2018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59A15B-B31E-41B6-8E5B-0556896B3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4578B6-2C43-4388-B8E6-4857ACB2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0F270-7B46-4246-926D-3C2B4FAD7DA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75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61BF-B10B-456C-B688-C6BC6953B607}" type="datetimeFigureOut">
              <a:rPr lang="es-ES" smtClean="0"/>
              <a:t>20/07/2018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0F270-7B46-4246-926D-3C2B4FAD7DA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3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43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Katarina Gluic</dc:creator>
  <cp:lastModifiedBy>Emmanuel Ruiz</cp:lastModifiedBy>
  <cp:revision>2</cp:revision>
  <dcterms:created xsi:type="dcterms:W3CDTF">2017-07-26T12:46:22Z</dcterms:created>
  <dcterms:modified xsi:type="dcterms:W3CDTF">2018-07-20T10:25:59Z</dcterms:modified>
</cp:coreProperties>
</file>